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66" r:id="rId3"/>
    <p:sldId id="262" r:id="rId4"/>
    <p:sldId id="263" r:id="rId5"/>
    <p:sldId id="265" r:id="rId6"/>
    <p:sldId id="26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6000" autoAdjust="0"/>
  </p:normalViewPr>
  <p:slideViewPr>
    <p:cSldViewPr>
      <p:cViewPr varScale="1">
        <p:scale>
          <a:sx n="64" d="100"/>
          <a:sy n="64" d="100"/>
        </p:scale>
        <p:origin x="-29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B9DDC-9F47-4344-938C-6711B045650F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C0328-C2B9-4819-BD85-9A2043E008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096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D641C-4012-8C4D-BF4C-0FD0F75F7DB7}" type="slidenum">
              <a:rPr lang="fr-FR" smtClean="0">
                <a:solidFill>
                  <a:prstClr val="black"/>
                </a:solidFill>
              </a:rPr>
              <a:pPr/>
              <a:t>2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200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D641C-4012-8C4D-BF4C-0FD0F75F7DB7}" type="slidenum">
              <a:rPr lang="fr-FR" smtClean="0">
                <a:solidFill>
                  <a:prstClr val="black"/>
                </a:solidFill>
              </a:rPr>
              <a:pPr/>
              <a:t>3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20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D641C-4012-8C4D-BF4C-0FD0F75F7DB7}" type="slidenum">
              <a:rPr lang="fr-FR" smtClean="0">
                <a:solidFill>
                  <a:prstClr val="black"/>
                </a:solidFill>
              </a:rPr>
              <a:pPr/>
              <a:t>4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404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D641C-4012-8C4D-BF4C-0FD0F75F7DB7}" type="slidenum">
              <a:rPr lang="fr-FR" smtClean="0">
                <a:solidFill>
                  <a:prstClr val="black"/>
                </a:solidFill>
              </a:rPr>
              <a:pPr/>
              <a:t>5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607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D641C-4012-8C4D-BF4C-0FD0F75F7DB7}" type="slidenum">
              <a:rPr lang="fr-FR" smtClean="0">
                <a:solidFill>
                  <a:prstClr val="black"/>
                </a:solidFill>
              </a:rPr>
              <a:pPr/>
              <a:t>6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888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6801-C47D-480B-910D-3234323D35BA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3B50-5906-4A7D-9EFA-A471936F2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383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6801-C47D-480B-910D-3234323D35BA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3B50-5906-4A7D-9EFA-A471936F2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731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6801-C47D-480B-910D-3234323D35BA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3B50-5906-4A7D-9EFA-A471936F2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83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6801-C47D-480B-910D-3234323D35BA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3B50-5906-4A7D-9EFA-A471936F2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44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6801-C47D-480B-910D-3234323D35BA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3B50-5906-4A7D-9EFA-A471936F2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75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6801-C47D-480B-910D-3234323D35BA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3B50-5906-4A7D-9EFA-A471936F2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115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6801-C47D-480B-910D-3234323D35BA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3B50-5906-4A7D-9EFA-A471936F2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245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6801-C47D-480B-910D-3234323D35BA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3B50-5906-4A7D-9EFA-A471936F2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8160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6801-C47D-480B-910D-3234323D35BA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3B50-5906-4A7D-9EFA-A471936F2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241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6801-C47D-480B-910D-3234323D35BA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3B50-5906-4A7D-9EFA-A471936F2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224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6801-C47D-480B-910D-3234323D35BA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3B50-5906-4A7D-9EFA-A471936F2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4884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76801-C47D-480B-910D-3234323D35BA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23B50-5906-4A7D-9EFA-A471936F2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62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50506"/>
          </a:xfrm>
        </p:spPr>
        <p:txBody>
          <a:bodyPr>
            <a:normAutofit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Le dossier de candidature </a:t>
            </a:r>
            <a:br>
              <a:rPr lang="fr-FR" dirty="0" smtClean="0"/>
            </a:br>
            <a:r>
              <a:rPr lang="fr-FR" dirty="0" smtClean="0"/>
              <a:t>à l’AMI de Roche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4233365"/>
            <a:ext cx="2506593" cy="129614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188640"/>
            <a:ext cx="3401863" cy="1341236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267744" y="5949280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0070C0"/>
                </a:solidFill>
              </a:rPr>
              <a:t>Avril 2018</a:t>
            </a:r>
            <a:endParaRPr lang="fr-FR" sz="2000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890" y="4257989"/>
            <a:ext cx="4787577" cy="1218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8131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re 9"/>
          <p:cNvSpPr>
            <a:spLocks noGrp="1"/>
          </p:cNvSpPr>
          <p:nvPr>
            <p:ph type="ctrTitle" idx="4294967295"/>
          </p:nvPr>
        </p:nvSpPr>
        <p:spPr>
          <a:xfrm>
            <a:off x="2339752" y="317827"/>
            <a:ext cx="3888432" cy="809496"/>
          </a:xfrm>
        </p:spPr>
        <p:txBody>
          <a:bodyPr>
            <a:normAutofit fontScale="90000"/>
          </a:bodyPr>
          <a:lstStyle/>
          <a:p>
            <a:pPr marL="177800" indent="-177800" eaLnBrk="1" hangingPunct="1">
              <a:lnSpc>
                <a:spcPts val="6100"/>
              </a:lnSpc>
            </a:pPr>
            <a:r>
              <a:rPr lang="fr-FR" sz="2000" dirty="0" smtClean="0">
                <a:latin typeface="League Gothic Regular"/>
                <a:ea typeface="League Gothic Regular"/>
                <a:cs typeface="League Gothic Regular"/>
              </a:rPr>
              <a:t>Nom de l’entreprise/laboratoire</a:t>
            </a:r>
          </a:p>
        </p:txBody>
      </p:sp>
      <p:sp>
        <p:nvSpPr>
          <p:cNvPr id="22530" name="Espace réservé du numéro de diapositive 3"/>
          <p:cNvSpPr txBox="1">
            <a:spLocks noGrp="1"/>
          </p:cNvSpPr>
          <p:nvPr/>
        </p:nvSpPr>
        <p:spPr bwMode="auto">
          <a:xfrm>
            <a:off x="177800" y="6329363"/>
            <a:ext cx="8445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/>
            <a:fld id="{2429E209-7606-4D38-A12B-A37EE2CF38E2}" type="slidenum">
              <a:rPr lang="fr-FR" sz="2300">
                <a:solidFill>
                  <a:srgbClr val="E64B50"/>
                </a:solidFill>
                <a:latin typeface="League Gothic Regular"/>
                <a:ea typeface="League Gothic Regular"/>
                <a:cs typeface="League Gothic Regular"/>
              </a:rPr>
              <a:pPr defTabSz="457200"/>
              <a:t>2</a:t>
            </a:fld>
            <a:endParaRPr lang="fr-FR" sz="2300">
              <a:solidFill>
                <a:srgbClr val="E64B50"/>
              </a:solidFill>
              <a:latin typeface="League Gothic Regular"/>
              <a:ea typeface="League Gothic Regular"/>
              <a:cs typeface="League Gothic Regular"/>
            </a:endParaRPr>
          </a:p>
        </p:txBody>
      </p:sp>
      <p:sp>
        <p:nvSpPr>
          <p:cNvPr id="22531" name="AutoShape 8" descr="Résultat de recherche d'images pour &quot;some numbers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/>
            <a:endParaRPr lang="fr-FR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2386" y="1720840"/>
            <a:ext cx="713442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Domaine de développement :</a:t>
            </a:r>
          </a:p>
          <a:p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Diagnostic</a:t>
            </a:r>
          </a:p>
          <a:p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Recherche Préclinique / </a:t>
            </a:r>
            <a:r>
              <a:rPr lang="fr-FR" dirty="0" err="1" smtClean="0"/>
              <a:t>translationnel</a:t>
            </a:r>
            <a:r>
              <a:rPr lang="fr-FR" dirty="0" smtClean="0"/>
              <a:t> </a:t>
            </a:r>
          </a:p>
          <a:p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Gestion des données / applications / </a:t>
            </a:r>
            <a:r>
              <a:rPr lang="fr-FR" dirty="0" err="1" smtClean="0"/>
              <a:t>Big</a:t>
            </a:r>
            <a:r>
              <a:rPr lang="fr-FR" dirty="0" smtClean="0"/>
              <a:t> Data …</a:t>
            </a:r>
          </a:p>
          <a:p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Développement clinique : Phase I</a:t>
            </a:r>
          </a:p>
          <a:p>
            <a:r>
              <a:rPr lang="fr-FR" dirty="0"/>
              <a:t> </a:t>
            </a:r>
            <a:r>
              <a:rPr lang="fr-FR" dirty="0" smtClean="0"/>
              <a:t>                                                   Phase II</a:t>
            </a:r>
          </a:p>
          <a:p>
            <a:endParaRPr lang="fr-FR" dirty="0" smtClean="0"/>
          </a:p>
          <a:p>
            <a:r>
              <a:rPr lang="fr-FR" dirty="0" smtClean="0"/>
              <a:t>-</a:t>
            </a:r>
          </a:p>
        </p:txBody>
      </p:sp>
      <p:sp>
        <p:nvSpPr>
          <p:cNvPr id="4" name="AutoShape 4" descr="Résultat de recherche d'images pour &quot;pierre fabr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AutoShape 6" descr="Résultat de recherche d'images pour &quot;pierre fabr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fr-FR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12411"/>
            <a:ext cx="1423734" cy="739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re 9"/>
          <p:cNvSpPr>
            <a:spLocks noGrp="1"/>
          </p:cNvSpPr>
          <p:nvPr>
            <p:ph type="ctrTitle" idx="4294967295"/>
          </p:nvPr>
        </p:nvSpPr>
        <p:spPr>
          <a:xfrm>
            <a:off x="2339752" y="317827"/>
            <a:ext cx="3888432" cy="809496"/>
          </a:xfrm>
        </p:spPr>
        <p:txBody>
          <a:bodyPr>
            <a:normAutofit fontScale="90000"/>
          </a:bodyPr>
          <a:lstStyle/>
          <a:p>
            <a:pPr marL="177800" indent="-177800" eaLnBrk="1" hangingPunct="1">
              <a:lnSpc>
                <a:spcPts val="6100"/>
              </a:lnSpc>
            </a:pPr>
            <a:r>
              <a:rPr lang="fr-FR" sz="2000" dirty="0" smtClean="0">
                <a:latin typeface="League Gothic Regular"/>
                <a:ea typeface="League Gothic Regular"/>
                <a:cs typeface="League Gothic Regular"/>
              </a:rPr>
              <a:t>Nom de l’entreprise/laboratoire</a:t>
            </a:r>
          </a:p>
        </p:txBody>
      </p:sp>
      <p:sp>
        <p:nvSpPr>
          <p:cNvPr id="22530" name="Espace réservé du numéro de diapositive 3"/>
          <p:cNvSpPr txBox="1">
            <a:spLocks noGrp="1"/>
          </p:cNvSpPr>
          <p:nvPr/>
        </p:nvSpPr>
        <p:spPr bwMode="auto">
          <a:xfrm>
            <a:off x="177800" y="6329363"/>
            <a:ext cx="8445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/>
            <a:fld id="{2429E209-7606-4D38-A12B-A37EE2CF38E2}" type="slidenum">
              <a:rPr lang="fr-FR" sz="2300">
                <a:solidFill>
                  <a:srgbClr val="E64B50"/>
                </a:solidFill>
                <a:latin typeface="League Gothic Regular"/>
                <a:ea typeface="League Gothic Regular"/>
                <a:cs typeface="League Gothic Regular"/>
              </a:rPr>
              <a:pPr defTabSz="457200"/>
              <a:t>3</a:t>
            </a:fld>
            <a:endParaRPr lang="fr-FR" sz="2300">
              <a:solidFill>
                <a:srgbClr val="E64B50"/>
              </a:solidFill>
              <a:latin typeface="League Gothic Regular"/>
              <a:ea typeface="League Gothic Regular"/>
              <a:cs typeface="League Gothic Regular"/>
            </a:endParaRPr>
          </a:p>
        </p:txBody>
      </p:sp>
      <p:sp>
        <p:nvSpPr>
          <p:cNvPr id="22531" name="AutoShape 8" descr="Résultat de recherche d'images pour &quot;some numbers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/>
            <a:endParaRPr lang="fr-FR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2387" y="1504321"/>
            <a:ext cx="713442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-Description activité :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-Contacts : nom, poste, mail/tel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-Domaine </a:t>
            </a:r>
            <a:r>
              <a:rPr lang="fr-FR" dirty="0" smtClean="0"/>
              <a:t>adressé : oncologie ? Immunologie ? Neurosciences ? Maladies rares  (Hémophilie</a:t>
            </a:r>
            <a:r>
              <a:rPr lang="fr-FR" dirty="0"/>
              <a:t>, …)? Ophtalmologie ? </a:t>
            </a:r>
            <a:r>
              <a:rPr lang="fr-FR" dirty="0" smtClean="0"/>
              <a:t> Maladies infectieuses ? Autre ?</a:t>
            </a:r>
            <a:endParaRPr lang="fr-FR" dirty="0"/>
          </a:p>
          <a:p>
            <a:endParaRPr lang="fr-FR" dirty="0" smtClean="0"/>
          </a:p>
        </p:txBody>
      </p:sp>
      <p:sp>
        <p:nvSpPr>
          <p:cNvPr id="4" name="AutoShape 4" descr="Résultat de recherche d'images pour &quot;pierre fabr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AutoShape 6" descr="Résultat de recherche d'images pour &quot;pierre fabr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fr-FR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12411"/>
            <a:ext cx="1423734" cy="739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74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re 9"/>
          <p:cNvSpPr>
            <a:spLocks noGrp="1"/>
          </p:cNvSpPr>
          <p:nvPr>
            <p:ph type="ctrTitle" idx="4294967295"/>
          </p:nvPr>
        </p:nvSpPr>
        <p:spPr>
          <a:xfrm>
            <a:off x="3275856" y="295191"/>
            <a:ext cx="3888432" cy="809496"/>
          </a:xfrm>
        </p:spPr>
        <p:txBody>
          <a:bodyPr>
            <a:normAutofit fontScale="90000"/>
          </a:bodyPr>
          <a:lstStyle/>
          <a:p>
            <a:pPr marL="177800" indent="-177800" eaLnBrk="1" hangingPunct="1">
              <a:lnSpc>
                <a:spcPts val="6100"/>
              </a:lnSpc>
            </a:pPr>
            <a:r>
              <a:rPr lang="fr-FR" sz="2000" dirty="0" smtClean="0">
                <a:latin typeface="League Gothic Regular"/>
                <a:ea typeface="League Gothic Regular"/>
                <a:cs typeface="League Gothic Regular"/>
              </a:rPr>
              <a:t>Nom de l’entreprise/laboratoire</a:t>
            </a:r>
          </a:p>
        </p:txBody>
      </p:sp>
      <p:sp>
        <p:nvSpPr>
          <p:cNvPr id="22530" name="Espace réservé du numéro de diapositive 3"/>
          <p:cNvSpPr txBox="1">
            <a:spLocks noGrp="1"/>
          </p:cNvSpPr>
          <p:nvPr/>
        </p:nvSpPr>
        <p:spPr bwMode="auto">
          <a:xfrm>
            <a:off x="177800" y="6329363"/>
            <a:ext cx="8445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/>
            <a:fld id="{2429E209-7606-4D38-A12B-A37EE2CF38E2}" type="slidenum">
              <a:rPr lang="fr-FR" sz="2300">
                <a:solidFill>
                  <a:srgbClr val="E64B50"/>
                </a:solidFill>
                <a:latin typeface="League Gothic Regular"/>
                <a:ea typeface="League Gothic Regular"/>
                <a:cs typeface="League Gothic Regular"/>
              </a:rPr>
              <a:pPr defTabSz="457200"/>
              <a:t>4</a:t>
            </a:fld>
            <a:endParaRPr lang="fr-FR" sz="2300">
              <a:solidFill>
                <a:srgbClr val="E64B50"/>
              </a:solidFill>
              <a:latin typeface="League Gothic Regular"/>
              <a:ea typeface="League Gothic Regular"/>
              <a:cs typeface="League Gothic Regular"/>
            </a:endParaRPr>
          </a:p>
        </p:txBody>
      </p:sp>
      <p:sp>
        <p:nvSpPr>
          <p:cNvPr id="22531" name="AutoShape 8" descr="Résultat de recherche d'images pour &quot;some numbers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/>
            <a:endParaRPr lang="fr-FR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1126151"/>
            <a:ext cx="770485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fr-FR" u="sng" dirty="0" smtClean="0"/>
              <a:t>Si médicament </a:t>
            </a:r>
          </a:p>
          <a:p>
            <a:r>
              <a:rPr lang="fr-FR" dirty="0" smtClean="0"/>
              <a:t>Mode d’action* :</a:t>
            </a:r>
          </a:p>
          <a:p>
            <a:endParaRPr lang="fr-FR" dirty="0" smtClean="0"/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u="sng" dirty="0" smtClean="0"/>
              <a:t>Si outil technologique </a:t>
            </a:r>
            <a:r>
              <a:rPr lang="fr-FR" dirty="0" smtClean="0"/>
              <a:t>permettant de mieux suivre le patient et améliorer sa prise en charge (</a:t>
            </a:r>
            <a:r>
              <a:rPr lang="fr-FR" sz="1600" i="1" dirty="0" smtClean="0"/>
              <a:t>suivi de la prise d’un traitement de Roche, la gestion des effets secondaires, les perdus de vue …)</a:t>
            </a:r>
          </a:p>
          <a:p>
            <a:r>
              <a:rPr lang="fr-FR" dirty="0"/>
              <a:t>T</a:t>
            </a:r>
            <a:r>
              <a:rPr lang="fr-FR" dirty="0" smtClean="0"/>
              <a:t>echnologie mise en jeu :</a:t>
            </a:r>
          </a:p>
          <a:p>
            <a:endParaRPr lang="fr-FR" strike="sngStrike" dirty="0">
              <a:solidFill>
                <a:srgbClr val="FF0000"/>
              </a:solidFill>
            </a:endParaRPr>
          </a:p>
          <a:p>
            <a:endParaRPr lang="fr-FR" strike="sngStrike" dirty="0">
              <a:solidFill>
                <a:srgbClr val="FF0000"/>
              </a:solidFill>
            </a:endParaRPr>
          </a:p>
          <a:p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Protection, PI ? (Brevet, publication..)</a:t>
            </a:r>
            <a:endParaRPr lang="fr-FR" dirty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*ne pas donner de résultats confidentiels</a:t>
            </a:r>
            <a:endParaRPr lang="fr-FR" dirty="0"/>
          </a:p>
          <a:p>
            <a:r>
              <a:rPr lang="fr-FR" dirty="0" smtClean="0"/>
              <a:t> </a:t>
            </a:r>
          </a:p>
        </p:txBody>
      </p:sp>
      <p:sp>
        <p:nvSpPr>
          <p:cNvPr id="4" name="AutoShape 4" descr="Résultat de recherche d'images pour &quot;pierre fabr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AutoShape 6" descr="Résultat de recherche d'images pour &quot;pierre fabr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fr-FR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12411"/>
            <a:ext cx="1423734" cy="739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157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re 9"/>
          <p:cNvSpPr>
            <a:spLocks noGrp="1"/>
          </p:cNvSpPr>
          <p:nvPr>
            <p:ph type="ctrTitle" idx="4294967295"/>
          </p:nvPr>
        </p:nvSpPr>
        <p:spPr>
          <a:xfrm>
            <a:off x="3275856" y="295191"/>
            <a:ext cx="3888432" cy="809496"/>
          </a:xfrm>
        </p:spPr>
        <p:txBody>
          <a:bodyPr>
            <a:normAutofit fontScale="90000"/>
          </a:bodyPr>
          <a:lstStyle/>
          <a:p>
            <a:pPr marL="177800" indent="-177800" eaLnBrk="1" hangingPunct="1">
              <a:lnSpc>
                <a:spcPts val="6100"/>
              </a:lnSpc>
            </a:pPr>
            <a:r>
              <a:rPr lang="fr-FR" sz="2000" dirty="0" smtClean="0">
                <a:latin typeface="League Gothic Regular"/>
                <a:ea typeface="League Gothic Regular"/>
                <a:cs typeface="League Gothic Regular"/>
              </a:rPr>
              <a:t>Nom de l’entreprise/laboratoire</a:t>
            </a:r>
          </a:p>
        </p:txBody>
      </p:sp>
      <p:sp>
        <p:nvSpPr>
          <p:cNvPr id="22530" name="Espace réservé du numéro de diapositive 3"/>
          <p:cNvSpPr txBox="1">
            <a:spLocks noGrp="1"/>
          </p:cNvSpPr>
          <p:nvPr/>
        </p:nvSpPr>
        <p:spPr bwMode="auto">
          <a:xfrm>
            <a:off x="177800" y="6329363"/>
            <a:ext cx="8445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/>
            <a:fld id="{2429E209-7606-4D38-A12B-A37EE2CF38E2}" type="slidenum">
              <a:rPr lang="fr-FR" sz="2300">
                <a:solidFill>
                  <a:srgbClr val="E64B50"/>
                </a:solidFill>
                <a:latin typeface="League Gothic Regular"/>
                <a:ea typeface="League Gothic Regular"/>
                <a:cs typeface="League Gothic Regular"/>
              </a:rPr>
              <a:pPr defTabSz="457200"/>
              <a:t>5</a:t>
            </a:fld>
            <a:endParaRPr lang="fr-FR" sz="2300">
              <a:solidFill>
                <a:srgbClr val="E64B50"/>
              </a:solidFill>
              <a:latin typeface="League Gothic Regular"/>
              <a:ea typeface="League Gothic Regular"/>
              <a:cs typeface="League Gothic Regular"/>
            </a:endParaRPr>
          </a:p>
        </p:txBody>
      </p:sp>
      <p:sp>
        <p:nvSpPr>
          <p:cNvPr id="22531" name="AutoShape 8" descr="Résultat de recherche d'images pour &quot;some numbers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/>
            <a:endParaRPr lang="fr-FR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1126151"/>
            <a:ext cx="713442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r>
              <a:rPr lang="fr-FR" dirty="0" smtClean="0"/>
              <a:t>-</a:t>
            </a:r>
            <a:r>
              <a:rPr lang="fr-FR" dirty="0"/>
              <a:t>I</a:t>
            </a:r>
            <a:r>
              <a:rPr lang="fr-FR" dirty="0" smtClean="0"/>
              <a:t>ndication générale ou indication cible :</a:t>
            </a:r>
          </a:p>
          <a:p>
            <a:r>
              <a:rPr lang="fr-FR" dirty="0" smtClean="0"/>
              <a:t>Si indication cible, précisez laquelle :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-</a:t>
            </a:r>
            <a:r>
              <a:rPr lang="fr-FR" dirty="0"/>
              <a:t>Pour quel objectif (</a:t>
            </a:r>
            <a:r>
              <a:rPr lang="fr-FR" dirty="0" smtClean="0"/>
              <a:t>Diagnostic/Thérapeutique/ Compréhension du mécanisme d’action, du mécanisme de résistance au traitement) ?</a:t>
            </a:r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 </a:t>
            </a:r>
          </a:p>
        </p:txBody>
      </p:sp>
      <p:sp>
        <p:nvSpPr>
          <p:cNvPr id="4" name="AutoShape 4" descr="Résultat de recherche d'images pour &quot;pierre fabr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AutoShape 6" descr="Résultat de recherche d'images pour &quot;pierre fabr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fr-FR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12411"/>
            <a:ext cx="1423734" cy="739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744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re 9"/>
          <p:cNvSpPr>
            <a:spLocks noGrp="1"/>
          </p:cNvSpPr>
          <p:nvPr>
            <p:ph type="ctrTitle" idx="4294967295"/>
          </p:nvPr>
        </p:nvSpPr>
        <p:spPr>
          <a:xfrm>
            <a:off x="3131840" y="333630"/>
            <a:ext cx="3888432" cy="809496"/>
          </a:xfrm>
        </p:spPr>
        <p:txBody>
          <a:bodyPr>
            <a:normAutofit fontScale="90000"/>
          </a:bodyPr>
          <a:lstStyle/>
          <a:p>
            <a:pPr marL="177800" indent="-177800" eaLnBrk="1" hangingPunct="1">
              <a:lnSpc>
                <a:spcPts val="6100"/>
              </a:lnSpc>
            </a:pPr>
            <a:r>
              <a:rPr lang="fr-FR" sz="2000" dirty="0" smtClean="0">
                <a:latin typeface="League Gothic Regular"/>
                <a:ea typeface="League Gothic Regular"/>
                <a:cs typeface="League Gothic Regular"/>
              </a:rPr>
              <a:t>Nom de l’entreprise/laboratoire</a:t>
            </a:r>
          </a:p>
        </p:txBody>
      </p:sp>
      <p:sp>
        <p:nvSpPr>
          <p:cNvPr id="22530" name="Espace réservé du numéro de diapositive 3"/>
          <p:cNvSpPr txBox="1">
            <a:spLocks noGrp="1"/>
          </p:cNvSpPr>
          <p:nvPr/>
        </p:nvSpPr>
        <p:spPr bwMode="auto">
          <a:xfrm>
            <a:off x="177800" y="6329363"/>
            <a:ext cx="8445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/>
            <a:fld id="{2429E209-7606-4D38-A12B-A37EE2CF38E2}" type="slidenum">
              <a:rPr lang="fr-FR" sz="2300">
                <a:solidFill>
                  <a:srgbClr val="E64B50"/>
                </a:solidFill>
                <a:latin typeface="League Gothic Regular"/>
                <a:ea typeface="League Gothic Regular"/>
                <a:cs typeface="League Gothic Regular"/>
              </a:rPr>
              <a:pPr defTabSz="457200"/>
              <a:t>6</a:t>
            </a:fld>
            <a:endParaRPr lang="fr-FR" sz="2300">
              <a:solidFill>
                <a:srgbClr val="E64B50"/>
              </a:solidFill>
              <a:latin typeface="League Gothic Regular"/>
              <a:ea typeface="League Gothic Regular"/>
              <a:cs typeface="League Gothic Regular"/>
            </a:endParaRPr>
          </a:p>
        </p:txBody>
      </p:sp>
      <p:sp>
        <p:nvSpPr>
          <p:cNvPr id="22531" name="AutoShape 8" descr="Résultat de recherche d'images pour &quot;some numbers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/>
            <a:endParaRPr lang="fr-FR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2387" y="1521281"/>
            <a:ext cx="713442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-</a:t>
            </a:r>
            <a:r>
              <a:rPr lang="fr-FR" dirty="0"/>
              <a:t>Produit seul ou </a:t>
            </a:r>
            <a:r>
              <a:rPr lang="fr-FR" dirty="0" smtClean="0"/>
              <a:t>compagnon ?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-Stade de développement </a:t>
            </a:r>
            <a:r>
              <a:rPr lang="fr-FR" dirty="0"/>
              <a:t> </a:t>
            </a:r>
            <a:r>
              <a:rPr lang="fr-FR" dirty="0" smtClean="0"/>
              <a:t>: (</a:t>
            </a:r>
            <a:r>
              <a:rPr lang="fr-FR" sz="1600" i="1" dirty="0" smtClean="0"/>
              <a:t>sans donner de résultats, expliquez quelle étape la collaboration avec Roche permettrait de franchir</a:t>
            </a:r>
            <a:r>
              <a:rPr lang="fr-FR" dirty="0" smtClean="0"/>
              <a:t>)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-Pourquoi souhaitez vous collaborer avec Roche? </a:t>
            </a:r>
          </a:p>
          <a:p>
            <a:r>
              <a:rPr lang="fr-FR" dirty="0" smtClean="0"/>
              <a:t>(</a:t>
            </a:r>
            <a:r>
              <a:rPr lang="fr-FR" sz="1600" i="1" dirty="0" smtClean="0"/>
              <a:t>expliquez en quoi votre projet pourrait s’inscrire dans la stratégie de Roche</a:t>
            </a:r>
            <a:r>
              <a:rPr lang="fr-FR" dirty="0" smtClean="0"/>
              <a:t>)</a:t>
            </a:r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-Quels </a:t>
            </a:r>
            <a:r>
              <a:rPr lang="fr-FR" dirty="0"/>
              <a:t>types de partenariat </a:t>
            </a:r>
            <a:r>
              <a:rPr lang="fr-FR" dirty="0" smtClean="0"/>
              <a:t>attendus ? (financement d’une thèse, collaboration de R&amp;D…)  et coût de votre projet ?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-Quels autres besoins ?</a:t>
            </a:r>
          </a:p>
        </p:txBody>
      </p:sp>
      <p:sp>
        <p:nvSpPr>
          <p:cNvPr id="4" name="AutoShape 4" descr="Résultat de recherche d'images pour &quot;pierre fabr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AutoShape 6" descr="Résultat de recherche d'images pour &quot;pierre fabr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fr-FR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12411"/>
            <a:ext cx="1423734" cy="739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442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248</Words>
  <Application>Microsoft Office PowerPoint</Application>
  <PresentationFormat>Affichage à l'écran (4:3)</PresentationFormat>
  <Paragraphs>83</Paragraphs>
  <Slides>6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 Le dossier de candidature  à l’AMI de Roche</vt:lpstr>
      <vt:lpstr>Nom de l’entreprise/laboratoire</vt:lpstr>
      <vt:lpstr>Nom de l’entreprise/laboratoire</vt:lpstr>
      <vt:lpstr>Nom de l’entreprise/laboratoire</vt:lpstr>
      <vt:lpstr>Nom de l’entreprise/laboratoire</vt:lpstr>
      <vt:lpstr>Nom de l’entreprise/laboratoire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Lynda GUERINEAU</dc:creator>
  <cp:lastModifiedBy>Lynda GUERINEAU</cp:lastModifiedBy>
  <cp:revision>14</cp:revision>
  <dcterms:created xsi:type="dcterms:W3CDTF">2018-03-02T11:33:01Z</dcterms:created>
  <dcterms:modified xsi:type="dcterms:W3CDTF">2018-04-16T15:48:06Z</dcterms:modified>
</cp:coreProperties>
</file>